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E04050-7B0D-49D3-BB00-25820B073BE9}" type="datetimeFigureOut">
              <a:rPr lang="en-US" smtClean="0"/>
              <a:pPr/>
              <a:t>12/6/2011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56F40D-79A5-4935-95D3-9ED8C12A880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rcraftplasm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rcraftplasma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 Plasma Welding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arcraftplasma@gmail.com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your welding and automation requirements</a:t>
            </a:r>
          </a:p>
          <a:p>
            <a:r>
              <a:rPr lang="en-US" dirty="0" smtClean="0">
                <a:hlinkClick r:id="rId2"/>
              </a:rPr>
              <a:t>arcraftplasma@gmail.com</a:t>
            </a:r>
            <a:endParaRPr lang="en-US" dirty="0" smtClean="0"/>
          </a:p>
          <a:p>
            <a:r>
              <a:rPr lang="en-US" dirty="0" smtClean="0"/>
              <a:t>0091 22 28963247, 28965745 , 28965890</a:t>
            </a:r>
          </a:p>
          <a:p>
            <a:r>
              <a:rPr lang="en-US" dirty="0" smtClean="0"/>
              <a:t>Fax 0091 22 28966418</a:t>
            </a:r>
          </a:p>
          <a:p>
            <a:r>
              <a:rPr lang="en-US" dirty="0" smtClean="0"/>
              <a:t>Arcraft Plasma Equipments ( I ) Pvt Ltd</a:t>
            </a:r>
          </a:p>
          <a:p>
            <a:r>
              <a:rPr lang="en-US" dirty="0" smtClean="0"/>
              <a:t>124, Diamond Industrial Estate ,</a:t>
            </a:r>
          </a:p>
          <a:p>
            <a:r>
              <a:rPr lang="en-US" dirty="0" err="1" smtClean="0"/>
              <a:t>Ketkipada</a:t>
            </a:r>
            <a:r>
              <a:rPr lang="en-US" dirty="0" smtClean="0"/>
              <a:t> , </a:t>
            </a:r>
            <a:r>
              <a:rPr lang="en-US" dirty="0" err="1" smtClean="0"/>
              <a:t>Dahisar</a:t>
            </a:r>
            <a:r>
              <a:rPr lang="en-US" dirty="0" smtClean="0"/>
              <a:t> ( East )</a:t>
            </a:r>
          </a:p>
          <a:p>
            <a:r>
              <a:rPr lang="en-US" dirty="0" smtClean="0"/>
              <a:t>Mumbai 400068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Plasma the fourth state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Plasma in the context of welding is </a:t>
            </a:r>
            <a:r>
              <a:rPr lang="en-US" dirty="0" err="1" smtClean="0"/>
              <a:t>ionised</a:t>
            </a:r>
            <a:r>
              <a:rPr lang="en-US" dirty="0" smtClean="0"/>
              <a:t> air/gas acting as a conductor of electricity .</a:t>
            </a:r>
          </a:p>
          <a:p>
            <a:r>
              <a:rPr lang="en-US" dirty="0" smtClean="0"/>
              <a:t>This </a:t>
            </a:r>
            <a:r>
              <a:rPr lang="en-US" dirty="0" err="1" smtClean="0"/>
              <a:t>ionised</a:t>
            </a:r>
            <a:r>
              <a:rPr lang="en-US" dirty="0" smtClean="0"/>
              <a:t> air/gas is highly heated and is the form of a columnar highly focused beam as opposed to the conical TIG arc .</a:t>
            </a:r>
          </a:p>
          <a:p>
            <a:r>
              <a:rPr lang="en-US" dirty="0" smtClean="0"/>
              <a:t>At lower currents as applicable to thin sheet welding or sintered mesh welding the Plasma arc is focused and carrying a much higher heat content enabling welding unlike TIG where much higher currents will be used resulting in a thicker weld or burning / distortion of parent metal 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 Plasma welding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 complete system consist of </a:t>
            </a:r>
          </a:p>
          <a:p>
            <a:r>
              <a:rPr lang="en-US" dirty="0" smtClean="0"/>
              <a:t>Power source .</a:t>
            </a:r>
          </a:p>
          <a:p>
            <a:r>
              <a:rPr lang="en-US" dirty="0" smtClean="0"/>
              <a:t>Micro plasma welding torch with cables.</a:t>
            </a:r>
          </a:p>
          <a:p>
            <a:r>
              <a:rPr lang="en-US" dirty="0" smtClean="0"/>
              <a:t>Water chiller cum </a:t>
            </a:r>
            <a:r>
              <a:rPr lang="en-US" dirty="0" err="1" smtClean="0"/>
              <a:t>recirculator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Automation can be provided wherever required.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Power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source is inverter based with a current output of 0.5 to 50 amps .This can also be changed to 1 to 100 amps if required. It has inbuilt pilot arc system for initiating the arc . </a:t>
            </a:r>
            <a:r>
              <a:rPr lang="en-US" dirty="0" err="1" smtClean="0"/>
              <a:t>Continuos</a:t>
            </a:r>
            <a:r>
              <a:rPr lang="en-US" dirty="0" smtClean="0"/>
              <a:t> pilot arc can be provided for welding mesh or similar jobs .</a:t>
            </a:r>
            <a:r>
              <a:rPr lang="en-US" dirty="0" err="1" smtClean="0"/>
              <a:t>Flowmeters</a:t>
            </a:r>
            <a:r>
              <a:rPr lang="en-US" dirty="0" smtClean="0"/>
              <a:t> for adjusting plasma gas and shielding gas are provided. All parameters like up slope , down slope , pulsing of current can be set . Digital display is provided for current and voltage settings. Safety measures in case of failure of gas / water are inbuilt.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source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Placeholder 4" descr="micro-plasma-welding-machi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8882" b="8882"/>
          <a:stretch>
            <a:fillRect/>
          </a:stretch>
        </p:blipFill>
        <p:spPr/>
      </p:pic>
      <p:pic>
        <p:nvPicPr>
          <p:cNvPr id="6" name="Picture 5" descr="water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2870489" cy="2857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Welding Torch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micro plasma welding torch is a highly precise and lightweight equipment for easy handling. It is provided with 4 meter cables.</a:t>
            </a:r>
            <a:endParaRPr lang="en-US" dirty="0"/>
          </a:p>
        </p:txBody>
      </p:sp>
      <p:pic>
        <p:nvPicPr>
          <p:cNvPr id="5" name="Picture Placeholder 4" descr="3A70TRCHPCKG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7442" b="7442"/>
          <a:stretch>
            <a:fillRect/>
          </a:stretch>
        </p:blipFill>
        <p:spPr/>
      </p:pic>
      <p:pic>
        <p:nvPicPr>
          <p:cNvPr id="6" name="Picture 5" descr="water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752600"/>
            <a:ext cx="2105025" cy="2095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welds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Placeholder 4" descr="micro-plasma-weld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7442" b="7442"/>
          <a:stretch>
            <a:fillRect/>
          </a:stretch>
        </p:blipFill>
        <p:spPr/>
      </p:pic>
      <p:pic>
        <p:nvPicPr>
          <p:cNvPr id="6" name="Picture 5" descr="water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2743200"/>
            <a:ext cx="2105025" cy="2095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plasma process is easily automated and can give very good results .</a:t>
            </a:r>
          </a:p>
          <a:p>
            <a:r>
              <a:rPr lang="en-US" dirty="0" smtClean="0"/>
              <a:t>Automation eliminates the need for highly skilled welders , lowers worker fatigue , increases productivity and gives repeatable quality welds .</a:t>
            </a:r>
          </a:p>
          <a:p>
            <a:r>
              <a:rPr lang="en-US" dirty="0" smtClean="0"/>
              <a:t>Welding </a:t>
            </a:r>
            <a:r>
              <a:rPr lang="en-US" dirty="0" err="1" smtClean="0"/>
              <a:t>positioners</a:t>
            </a:r>
            <a:r>
              <a:rPr lang="en-US" dirty="0" smtClean="0"/>
              <a:t> , linear welding automation , various devices as per job requirement are designed and  provided by Arcraft Plasma . 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Welding </a:t>
            </a:r>
            <a:r>
              <a:rPr lang="en-US" dirty="0" err="1" smtClean="0"/>
              <a:t>Positioner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Placeholder 4" descr="pt_200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7442" b="7442"/>
          <a:stretch>
            <a:fillRect/>
          </a:stretch>
        </p:blipFill>
        <p:spPr/>
      </p:pic>
      <p:pic>
        <p:nvPicPr>
          <p:cNvPr id="6" name="Picture 5" descr="water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3657600"/>
            <a:ext cx="2105025" cy="2095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367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Micro Plasma Welding systems</vt:lpstr>
      <vt:lpstr>Plasma the fourth state of matter</vt:lpstr>
      <vt:lpstr>Micro Plasma welding system</vt:lpstr>
      <vt:lpstr>The Power source</vt:lpstr>
      <vt:lpstr>Power source</vt:lpstr>
      <vt:lpstr>Welding Torch</vt:lpstr>
      <vt:lpstr>Sample welds</vt:lpstr>
      <vt:lpstr>Automation</vt:lpstr>
      <vt:lpstr>Welding Positioner</vt:lpstr>
      <vt:lpstr>Contact us</vt:lpstr>
    </vt:vector>
  </TitlesOfParts>
  <Company>xyz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 Plasma Welding systems</dc:title>
  <dc:creator>abc</dc:creator>
  <cp:lastModifiedBy>umesh</cp:lastModifiedBy>
  <cp:revision>7</cp:revision>
  <dcterms:created xsi:type="dcterms:W3CDTF">2011-11-24T08:34:24Z</dcterms:created>
  <dcterms:modified xsi:type="dcterms:W3CDTF">2011-12-06T11:01:41Z</dcterms:modified>
</cp:coreProperties>
</file>